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Bieleveld" userId="22f0b6d3d6060922" providerId="LiveId" clId="{FC7EAC2F-557E-40E2-92E9-F54D5B9B8E10}"/>
    <pc:docChg chg="modSld">
      <pc:chgData name="Kirsten Bieleveld" userId="22f0b6d3d6060922" providerId="LiveId" clId="{FC7EAC2F-557E-40E2-92E9-F54D5B9B8E10}" dt="2017-11-28T14:35:38.536" v="19" actId="20577"/>
      <pc:docMkLst>
        <pc:docMk/>
      </pc:docMkLst>
      <pc:sldChg chg="modSp">
        <pc:chgData name="Kirsten Bieleveld" userId="22f0b6d3d6060922" providerId="LiveId" clId="{FC7EAC2F-557E-40E2-92E9-F54D5B9B8E10}" dt="2017-11-28T14:35:38.536" v="19" actId="20577"/>
        <pc:sldMkLst>
          <pc:docMk/>
          <pc:sldMk cId="1980027905" sldId="258"/>
        </pc:sldMkLst>
        <pc:spChg chg="mod">
          <ac:chgData name="Kirsten Bieleveld" userId="22f0b6d3d6060922" providerId="LiveId" clId="{FC7EAC2F-557E-40E2-92E9-F54D5B9B8E10}" dt="2017-11-28T14:35:38.536" v="19" actId="20577"/>
          <ac:spMkLst>
            <pc:docMk/>
            <pc:sldMk cId="1980027905" sldId="258"/>
            <ac:spMk id="17" creationId="{00000000-0000-0000-0000-000000000000}"/>
          </ac:spMkLst>
        </pc:spChg>
      </pc:sldChg>
    </pc:docChg>
  </pc:docChgLst>
  <pc:docChgLst>
    <pc:chgData name="Kirsten Bieleveld" userId="22f0b6d3d6060922" providerId="LiveId" clId="{7303A65E-D426-4980-845F-05D0A9ECAB85}"/>
    <pc:docChg chg="undo custSel modSld">
      <pc:chgData name="Kirsten Bieleveld" userId="22f0b6d3d6060922" providerId="LiveId" clId="{7303A65E-D426-4980-845F-05D0A9ECAB85}" dt="2017-11-28T14:07:47.061" v="837" actId="20577"/>
      <pc:docMkLst>
        <pc:docMk/>
      </pc:docMkLst>
      <pc:sldChg chg="modSp">
        <pc:chgData name="Kirsten Bieleveld" userId="22f0b6d3d6060922" providerId="LiveId" clId="{7303A65E-D426-4980-845F-05D0A9ECAB85}" dt="2017-11-28T13:55:28.154" v="78" actId="20577"/>
        <pc:sldMkLst>
          <pc:docMk/>
          <pc:sldMk cId="747963850" sldId="256"/>
        </pc:sldMkLst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28.154" v="78" actId="20577"/>
          <ac:spMkLst>
            <pc:docMk/>
            <pc:sldMk cId="747963850" sldId="256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6:33.300" v="228" actId="20577"/>
        <pc:sldMkLst>
          <pc:docMk/>
          <pc:sldMk cId="630046134" sldId="257"/>
        </pc:sldMkLst>
        <pc:spChg chg="mod">
          <ac:chgData name="Kirsten Bieleveld" userId="22f0b6d3d6060922" providerId="LiveId" clId="{7303A65E-D426-4980-845F-05D0A9ECAB85}" dt="2017-11-28T13:56:25.846" v="224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6:33.300" v="228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8:15.280" v="368" actId="20577"/>
        <pc:sldMkLst>
          <pc:docMk/>
          <pc:sldMk cId="1980027905" sldId="258"/>
        </pc:sldMkLst>
        <pc:spChg chg="mod">
          <ac:chgData name="Kirsten Bieleveld" userId="22f0b6d3d6060922" providerId="LiveId" clId="{7303A65E-D426-4980-845F-05D0A9ECAB85}" dt="2017-11-28T13:56:51.096" v="239" actId="20577"/>
          <ac:spMkLst>
            <pc:docMk/>
            <pc:sldMk cId="1980027905" sldId="258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7:40.269" v="304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8:15.280" v="368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980027905" sldId="258"/>
            <ac:spMk id="20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13.876" v="622" actId="20577"/>
        <pc:sldMkLst>
          <pc:docMk/>
          <pc:sldMk cId="664510568" sldId="259"/>
        </pc:sldMkLst>
        <pc:spChg chg="mod">
          <ac:chgData name="Kirsten Bieleveld" userId="22f0b6d3d6060922" providerId="LiveId" clId="{7303A65E-D426-4980-845F-05D0A9ECAB85}" dt="2017-11-28T14:02:13.876" v="622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54.833" v="32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64510568" sldId="259"/>
            <ac:spMk id="19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07.010" v="610" actId="20577"/>
        <pc:sldMkLst>
          <pc:docMk/>
          <pc:sldMk cId="2034044840" sldId="260"/>
        </pc:sldMkLst>
        <pc:spChg chg="mod">
          <ac:chgData name="Kirsten Bieleveld" userId="22f0b6d3d6060922" providerId="LiveId" clId="{7303A65E-D426-4980-845F-05D0A9ECAB85}" dt="2017-11-28T14:02:07.010" v="610" actId="20577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34044840" sldId="260"/>
            <ac:spMk id="1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0:22.881" v="512" actId="1076"/>
        <pc:sldMkLst>
          <pc:docMk/>
          <pc:sldMk cId="897235541" sldId="261"/>
        </pc:sldMkLst>
        <pc:spChg chg="mod">
          <ac:chgData name="Kirsten Bieleveld" userId="22f0b6d3d6060922" providerId="LiveId" clId="{7303A65E-D426-4980-845F-05D0A9ECAB85}" dt="2017-11-28T13:59:48.126" v="480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0:19.143" v="511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1076"/>
          <ac:spMkLst>
            <pc:docMk/>
            <pc:sldMk cId="897235541" sldId="261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1076"/>
          <ac:spMkLst>
            <pc:docMk/>
            <pc:sldMk cId="897235541" sldId="261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0:22.881" v="512" actId="1076"/>
          <ac:picMkLst>
            <pc:docMk/>
            <pc:sldMk cId="897235541" sldId="261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1:58.379" v="598" actId="20577"/>
        <pc:sldMkLst>
          <pc:docMk/>
          <pc:sldMk cId="1315152360" sldId="262"/>
        </pc:sldMkLst>
        <pc:spChg chg="mod">
          <ac:chgData name="Kirsten Bieleveld" userId="22f0b6d3d6060922" providerId="LiveId" clId="{7303A65E-D426-4980-845F-05D0A9ECAB85}" dt="2017-11-28T14:01:16.307" v="528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04.538" v="522" actId="20577"/>
          <ac:spMkLst>
            <pc:docMk/>
            <pc:sldMk cId="1315152360" sldId="262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1:58.379" v="598" actId="20577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45.128" v="31" actId="20577"/>
          <ac:spMkLst>
            <pc:docMk/>
            <pc:sldMk cId="1315152360" sldId="262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2:37.365" v="632" actId="20577"/>
        <pc:sldMkLst>
          <pc:docMk/>
          <pc:sldMk cId="1649921933" sldId="263"/>
        </pc:sldMkLst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2:37.365" v="632" actId="20577"/>
          <ac:spMkLst>
            <pc:docMk/>
            <pc:sldMk cId="1649921933" sldId="263"/>
            <ac:spMk id="11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357334574" sldId="266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357334574" sldId="266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00.710" v="697" actId="20577"/>
        <pc:sldMkLst>
          <pc:docMk/>
          <pc:sldMk cId="2099838244" sldId="267"/>
        </pc:sldMkLst>
        <pc:spChg chg="mod">
          <ac:chgData name="Kirsten Bieleveld" userId="22f0b6d3d6060922" providerId="LiveId" clId="{7303A65E-D426-4980-845F-05D0A9ECAB85}" dt="2017-11-28T14:05:37.871" v="681" actId="20577"/>
          <ac:spMkLst>
            <pc:docMk/>
            <pc:sldMk cId="2099838244" sldId="267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00.710" v="697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55.758" v="693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099838244" sldId="267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5:49.074" v="684" actId="14100"/>
          <ac:picMkLst>
            <pc:docMk/>
            <pc:sldMk cId="2099838244" sldId="267"/>
            <ac:picMk id="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3:55:10.498" v="33" actId="20577"/>
        <pc:sldMkLst>
          <pc:docMk/>
          <pc:sldMk cId="1413217458" sldId="268"/>
        </pc:sldMkLst>
        <pc:spChg chg="mod">
          <ac:chgData name="Kirsten Bieleveld" userId="22f0b6d3d6060922" providerId="LiveId" clId="{7303A65E-D426-4980-845F-05D0A9ECAB85}" dt="2017-11-28T13:54:25.104" v="29" actId="20577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413217458" sldId="268"/>
            <ac:spMk id="8" creationId="{00000000-0000-0000-0000-000000000000}"/>
          </ac:spMkLst>
        </pc:spChg>
      </pc:sldChg>
      <pc:sldChg chg="modSp">
        <pc:chgData name="Kirsten Bieleveld" userId="22f0b6d3d6060922" providerId="LiveId" clId="{7303A65E-D426-4980-845F-05D0A9ECAB85}" dt="2017-11-28T14:06:19.787" v="725" actId="20577"/>
        <pc:sldMkLst>
          <pc:docMk/>
          <pc:sldMk cId="1561708054" sldId="269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6:19.787" v="725" actId="20577"/>
          <ac:spMkLst>
            <pc:docMk/>
            <pc:sldMk cId="1561708054" sldId="269"/>
            <ac:spMk id="11" creationId="{00000000-0000-0000-0000-000000000000}"/>
          </ac:spMkLst>
        </pc:spChg>
      </pc:sldChg>
      <pc:sldChg chg="delSp modSp">
        <pc:chgData name="Kirsten Bieleveld" userId="22f0b6d3d6060922" providerId="LiveId" clId="{7303A65E-D426-4980-845F-05D0A9ECAB85}" dt="2017-11-28T14:07:40.839" v="835" actId="20577"/>
        <pc:sldMkLst>
          <pc:docMk/>
          <pc:sldMk cId="681285643" sldId="270"/>
        </pc:sldMkLst>
        <pc:spChg chg="mod">
          <ac:chgData name="Kirsten Bieleveld" userId="22f0b6d3d6060922" providerId="LiveId" clId="{7303A65E-D426-4980-845F-05D0A9ECAB85}" dt="2017-11-28T14:07:40.839" v="835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7:39.274" v="833" actId="1076"/>
          <ac:picMkLst>
            <pc:docMk/>
            <pc:sldMk cId="681285643" sldId="270"/>
            <ac:picMk id="2" creationId="{00000000-0000-0000-0000-000000000000}"/>
          </ac:picMkLst>
        </pc:picChg>
        <pc:picChg chg="del">
          <ac:chgData name="Kirsten Bieleveld" userId="22f0b6d3d6060922" providerId="LiveId" clId="{7303A65E-D426-4980-845F-05D0A9ECAB85}" dt="2017-11-28T14:07:01.513" v="755" actId="478"/>
          <ac:picMkLst>
            <pc:docMk/>
            <pc:sldMk cId="681285643" sldId="270"/>
            <ac:picMk id="11" creationId="{00000000-0000-0000-0000-000000000000}"/>
          </ac:picMkLst>
        </pc:picChg>
      </pc:sldChg>
      <pc:sldChg chg="delSp modSp">
        <pc:chgData name="Kirsten Bieleveld" userId="22f0b6d3d6060922" providerId="LiveId" clId="{7303A65E-D426-4980-845F-05D0A9ECAB85}" dt="2017-11-28T14:07:47.061" v="837" actId="20577"/>
        <pc:sldMkLst>
          <pc:docMk/>
          <pc:sldMk cId="1795558547" sldId="271"/>
        </pc:sldMkLst>
        <pc:spChg chg="mod">
          <ac:chgData name="Kirsten Bieleveld" userId="22f0b6d3d6060922" providerId="LiveId" clId="{7303A65E-D426-4980-845F-05D0A9ECAB85}" dt="2017-11-28T13:54:17.405" v="28" actId="20577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7:47.061" v="8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Kirsten Bieleveld" userId="22f0b6d3d6060922" providerId="LiveId" clId="{7303A65E-D426-4980-845F-05D0A9ECAB85}" dt="2017-11-28T13:53:30.085" v="0" actId="478"/>
          <ac:picMkLst>
            <pc:docMk/>
            <pc:sldMk cId="1795558547" sldId="271"/>
            <ac:picMk id="12" creationId="{DFEDDA7F-1F1B-4A1C-8339-D9AE44A5286F}"/>
          </ac:picMkLst>
        </pc:picChg>
      </pc:sldChg>
      <pc:sldChg chg="modSp">
        <pc:chgData name="Kirsten Bieleveld" userId="22f0b6d3d6060922" providerId="LiveId" clId="{7303A65E-D426-4980-845F-05D0A9ECAB85}" dt="2017-11-28T14:03:22.927" v="658" actId="20577"/>
        <pc:sldMkLst>
          <pc:docMk/>
          <pc:sldMk cId="2728186699" sldId="272"/>
        </pc:sldMkLst>
        <pc:spChg chg="mod">
          <ac:chgData name="Kirsten Bieleveld" userId="22f0b6d3d6060922" providerId="LiveId" clId="{7303A65E-D426-4980-845F-05D0A9ECAB85}" dt="2017-11-28T14:03:00.995" v="647" actId="20577"/>
          <ac:spMkLst>
            <pc:docMk/>
            <pc:sldMk cId="2728186699" sldId="272"/>
            <ac:spMk id="1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22.927" v="658" actId="20577"/>
          <ac:spMkLst>
            <pc:docMk/>
            <pc:sldMk cId="2728186699" sldId="272"/>
            <ac:spMk id="19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2728186699" sldId="272"/>
            <ac:spMk id="20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2728186699" sldId="272"/>
            <ac:spMk id="21" creationId="{00000000-0000-0000-0000-000000000000}"/>
          </ac:spMkLst>
        </pc:spChg>
        <pc:picChg chg="mod">
          <ac:chgData name="Kirsten Bieleveld" userId="22f0b6d3d6060922" providerId="LiveId" clId="{7303A65E-D426-4980-845F-05D0A9ECAB85}" dt="2017-11-28T14:03:17.097" v="649" actId="1076"/>
          <ac:picMkLst>
            <pc:docMk/>
            <pc:sldMk cId="2728186699" sldId="272"/>
            <ac:picMk id="12" creationId="{00000000-0000-0000-0000-000000000000}"/>
          </ac:picMkLst>
        </pc:picChg>
      </pc:sldChg>
      <pc:sldChg chg="modSp">
        <pc:chgData name="Kirsten Bieleveld" userId="22f0b6d3d6060922" providerId="LiveId" clId="{7303A65E-D426-4980-845F-05D0A9ECAB85}" dt="2017-11-28T14:05:21.303" v="672" actId="20577"/>
        <pc:sldMkLst>
          <pc:docMk/>
          <pc:sldMk cId="832743599" sldId="273"/>
        </pc:sldMkLst>
        <pc:spChg chg="mod">
          <ac:chgData name="Kirsten Bieleveld" userId="22f0b6d3d6060922" providerId="LiveId" clId="{7303A65E-D426-4980-845F-05D0A9ECAB85}" dt="2017-11-28T14:05:05.123" v="667" actId="20577"/>
          <ac:spMkLst>
            <pc:docMk/>
            <pc:sldMk cId="832743599" sldId="273"/>
            <ac:spMk id="1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3:57.870" v="663" actId="20577"/>
          <ac:spMkLst>
            <pc:docMk/>
            <pc:sldMk cId="832743599" sldId="273"/>
            <ac:spMk id="14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4:05:21.303" v="672" actId="20577"/>
          <ac:spMkLst>
            <pc:docMk/>
            <pc:sldMk cId="832743599" sldId="273"/>
            <ac:spMk id="15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4:36.617" v="30" actId="20577"/>
          <ac:spMkLst>
            <pc:docMk/>
            <pc:sldMk cId="832743599" sldId="273"/>
            <ac:spMk id="23" creationId="{00000000-0000-0000-0000-000000000000}"/>
          </ac:spMkLst>
        </pc:spChg>
        <pc:spChg chg="mod">
          <ac:chgData name="Kirsten Bieleveld" userId="22f0b6d3d6060922" providerId="LiveId" clId="{7303A65E-D426-4980-845F-05D0A9ECAB85}" dt="2017-11-28T13:55:10.498" v="33" actId="20577"/>
          <ac:spMkLst>
            <pc:docMk/>
            <pc:sldMk cId="832743599" sldId="273"/>
            <ac:spMk id="2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84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2779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aangeven welke emoties voorbij komen in het hoofdstuk ‘Hierheen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!’.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de schrijfster twee keer hetzelfde stukje tekst in het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heeft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geschreven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Picture 12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6" y="2600034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388316"/>
            <a:ext cx="566747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                 Kopieerblad ‘woordwebben’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844" y="4866191"/>
            <a:ext cx="2239635" cy="146504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400356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57 t/m 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84636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190276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0BFFDE18-3991-4DE6-BD25-585CD6948C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81" y="374024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96" y="1990726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60 t/m 65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36951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9186554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 de Deltawerken opzoeken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oorbeelden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lapbooks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opzoeken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5576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Voorbereiding op de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034" y="2056676"/>
            <a:ext cx="2799932" cy="249467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69" y="26079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82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teamboekjes en woordlijsten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815" y="3280221"/>
            <a:ext cx="3765995" cy="24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lapbook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maken over de Deltawerken.</a:t>
            </a: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246" y="1990726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28217" y="1353480"/>
            <a:ext cx="566778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67 t/m 70 en bekijken foto’s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achterin het boek.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apbook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weetjes toevoegen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resentatie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lapbook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28217" y="74172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692140" y="3044601"/>
            <a:ext cx="3664781" cy="293652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801" y="2811280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01" y="4031889"/>
            <a:ext cx="551985" cy="524036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536296" y="708461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6536296" y="1346748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32" y="5834033"/>
            <a:ext cx="551985" cy="524036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97" y="187147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teamboekjes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feedback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769" y="3072404"/>
            <a:ext cx="4604175" cy="285373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goot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wankelen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(raam)kozijn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flakkeren(d)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gutste (gutsen)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waadden (waden)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handwerkjuf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draai om de oren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nijdig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gespaard (sparen)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Rode Kruis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969" y="4216400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5999" y="1449388"/>
            <a:ext cx="532673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(vraag &amp; 	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127" y="4808113"/>
            <a:ext cx="2007745" cy="17888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3226449"/>
            <a:ext cx="551985" cy="52403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ADA2B438-D322-40EE-8845-ADA1F30152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642" y="2017758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199D43A-081D-4441-B563-E3E0C9C79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98" y="382757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samenwerken (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11" y="2297865"/>
            <a:ext cx="3130877" cy="20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de oude man bedoelt met ‘Ier zit een klein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misje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en waarom hij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zo ‘gek’ zegt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hoe Liesje zich voelt op bladzijde 46 en 47 en dat vergelijken met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ze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zich voelt op bladzijde 49.</a:t>
            </a: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1" y="2914055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47641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4764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597" y="86751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265635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27259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58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 (tips &amp; tops)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151" y="4442038"/>
            <a:ext cx="3013023" cy="197095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emo’s vergelijken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Opdrachten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37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16633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D972D08-97B0-4B6D-A59A-0D03A0FF7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4" y="34262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aangeven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informatie er mist bij de zin: ‘Maar die is al helemaal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naar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Engeland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gedreven dus die hoeft niet meer gered te worden.’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vertellen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eens zijn met het advies van de man van het Rode Kruis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58.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 descr="De zee kwam door de brievenbus, Selma Noort | 9789025867645 | Boeken |  bol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71" y="2914055"/>
            <a:ext cx="1903429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805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679363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 (vraag &amp; antwoord)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zee kwam door de brievenbus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171" y="108778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78" y="332002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432938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3DBFC4-E686-42AF-9043-C802E3412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47232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1135</Words>
  <Application>Microsoft Office PowerPoint</Application>
  <PresentationFormat>Widescreen</PresentationFormat>
  <Paragraphs>295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156</cp:revision>
  <dcterms:created xsi:type="dcterms:W3CDTF">2017-07-26T14:05:48Z</dcterms:created>
  <dcterms:modified xsi:type="dcterms:W3CDTF">2022-09-01T11:54:35Z</dcterms:modified>
</cp:coreProperties>
</file>